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64" r:id="rId5"/>
    <p:sldId id="258" r:id="rId6"/>
    <p:sldId id="263" r:id="rId7"/>
    <p:sldId id="259" r:id="rId8"/>
    <p:sldId id="260" r:id="rId9"/>
    <p:sldId id="262" r:id="rId10"/>
    <p:sldId id="261" r:id="rId11"/>
    <p:sldId id="265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CCCC00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1" d="100"/>
          <a:sy n="121" d="100"/>
        </p:scale>
        <p:origin x="-10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764A-939B-49BF-B57A-7FF4B6AD8246}" type="datetimeFigureOut">
              <a:rPr lang="de-DE" smtClean="0"/>
              <a:t>14.02.2018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8117-3883-4738-B01D-EE89EF03C4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05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764A-939B-49BF-B57A-7FF4B6AD8246}" type="datetimeFigureOut">
              <a:rPr lang="de-DE" smtClean="0"/>
              <a:t>14.02.2018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8117-3883-4738-B01D-EE89EF03C4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603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764A-939B-49BF-B57A-7FF4B6AD8246}" type="datetimeFigureOut">
              <a:rPr lang="de-DE" smtClean="0"/>
              <a:t>14.02.2018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8117-3883-4738-B01D-EE89EF03C4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273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764A-939B-49BF-B57A-7FF4B6AD8246}" type="datetimeFigureOut">
              <a:rPr lang="de-DE" smtClean="0"/>
              <a:t>14.02.2018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8117-3883-4738-B01D-EE89EF03C4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4147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764A-939B-49BF-B57A-7FF4B6AD8246}" type="datetimeFigureOut">
              <a:rPr lang="de-DE" smtClean="0"/>
              <a:t>14.02.2018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8117-3883-4738-B01D-EE89EF03C4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3477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764A-939B-49BF-B57A-7FF4B6AD8246}" type="datetimeFigureOut">
              <a:rPr lang="de-DE" smtClean="0"/>
              <a:t>14.02.2018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8117-3883-4738-B01D-EE89EF03C4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1722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764A-939B-49BF-B57A-7FF4B6AD8246}" type="datetimeFigureOut">
              <a:rPr lang="de-DE" smtClean="0"/>
              <a:t>14.02.2018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8117-3883-4738-B01D-EE89EF03C4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420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764A-939B-49BF-B57A-7FF4B6AD8246}" type="datetimeFigureOut">
              <a:rPr lang="de-DE" smtClean="0"/>
              <a:t>14.02.2018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8117-3883-4738-B01D-EE89EF03C4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69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764A-939B-49BF-B57A-7FF4B6AD8246}" type="datetimeFigureOut">
              <a:rPr lang="de-DE" smtClean="0"/>
              <a:t>14.02.2018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8117-3883-4738-B01D-EE89EF03C4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6123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764A-939B-49BF-B57A-7FF4B6AD8246}" type="datetimeFigureOut">
              <a:rPr lang="de-DE" smtClean="0"/>
              <a:t>14.02.2018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8117-3883-4738-B01D-EE89EF03C4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68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764A-939B-49BF-B57A-7FF4B6AD8246}" type="datetimeFigureOut">
              <a:rPr lang="de-DE" smtClean="0"/>
              <a:t>14.02.2018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8117-3883-4738-B01D-EE89EF03C4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594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E764A-939B-49BF-B57A-7FF4B6AD8246}" type="datetimeFigureOut">
              <a:rPr lang="de-DE" smtClean="0"/>
              <a:t>14.02.2018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F8117-3883-4738-B01D-EE89EF03C4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738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CCL Design AG-Workcamp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2017-18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096086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Lerngruppe 9a und 9b der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Friedrich-Kammerer-Gemeinschaftsschule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27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Abfahrt am 24.11.2017 nach einer tollen Arbeitswoche!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49"/>
          <a:stretch/>
        </p:blipFill>
        <p:spPr>
          <a:xfrm>
            <a:off x="2317532" y="1948528"/>
            <a:ext cx="8459084" cy="4291953"/>
          </a:xfrm>
        </p:spPr>
      </p:pic>
    </p:spTree>
    <p:extLst>
      <p:ext uri="{BB962C8B-B14F-4D97-AF65-F5344CB8AC3E}">
        <p14:creationId xmlns:p14="http://schemas.microsoft.com/office/powerpoint/2010/main" val="203507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400" b="1" i="1" u="sng" dirty="0"/>
              <a:t>Danke CCL Design AG </a:t>
            </a:r>
            <a:r>
              <a:rPr lang="de-DE" sz="4400" b="1" i="1" u="sng" dirty="0" smtClean="0"/>
              <a:t>Stuttgart </a:t>
            </a:r>
          </a:p>
          <a:p>
            <a:pPr marL="0" indent="0" algn="ctr">
              <a:buNone/>
            </a:pPr>
            <a:r>
              <a:rPr lang="de-DE" sz="4400" b="1" i="1" u="sng" dirty="0" smtClean="0"/>
              <a:t>für </a:t>
            </a:r>
            <a:r>
              <a:rPr lang="de-DE" sz="4400" b="1" i="1" u="sng" dirty="0"/>
              <a:t>die Unterstützung </a:t>
            </a:r>
            <a:endParaRPr lang="de-DE" sz="4400" b="1" i="1" u="sng" dirty="0" smtClean="0"/>
          </a:p>
          <a:p>
            <a:pPr marL="0" indent="0" algn="ctr">
              <a:buNone/>
            </a:pPr>
            <a:r>
              <a:rPr lang="de-DE" sz="4400" b="1" i="1" u="sng" dirty="0" smtClean="0"/>
              <a:t> für </a:t>
            </a:r>
            <a:r>
              <a:rPr lang="de-DE" sz="4400" b="1" i="1" u="sng" dirty="0"/>
              <a:t>das </a:t>
            </a:r>
            <a:r>
              <a:rPr lang="de-DE" sz="4400" b="1" i="1" u="sng" dirty="0" smtClean="0"/>
              <a:t>Workcamp sagen </a:t>
            </a:r>
            <a:r>
              <a:rPr lang="de-DE" sz="4400" b="1" i="1" u="sng" smtClean="0"/>
              <a:t>die Lerngruppen </a:t>
            </a:r>
            <a:r>
              <a:rPr lang="de-DE" sz="4400" b="1" i="1" u="sng" dirty="0" smtClean="0"/>
              <a:t>9A/B  </a:t>
            </a:r>
          </a:p>
          <a:p>
            <a:pPr marL="0" indent="0" algn="ctr">
              <a:buNone/>
            </a:pPr>
            <a:r>
              <a:rPr lang="de-DE" sz="4400" b="1" i="1" u="sng" dirty="0" smtClean="0"/>
              <a:t>Wir hatten eine tolle Zeit! </a:t>
            </a:r>
            <a:endParaRPr lang="de-DE" sz="44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66" y="263443"/>
            <a:ext cx="5951482" cy="100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0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de-DE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44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007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Ankunft Waldschulheim am 20.11.2017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5" y="1626295"/>
            <a:ext cx="6022645" cy="451698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843" y="1626295"/>
            <a:ext cx="6018802" cy="451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92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Unsere 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Unterkunft Burg Hornberg im Landkreis Calw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360" y="3744310"/>
            <a:ext cx="3881579" cy="2911184"/>
          </a:xfrm>
          <a:prstGeom prst="rect">
            <a:avLst/>
          </a:prstGeom>
        </p:spPr>
      </p:pic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804" y="1576551"/>
            <a:ext cx="3124408" cy="416587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86" y="1393277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20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Unser erster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Arbeitstag (Freiflächen schaffen)</a:t>
            </a:r>
            <a:endParaRPr lang="de-DE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0" y="1957588"/>
            <a:ext cx="5562973" cy="4172230"/>
          </a:xfr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57588"/>
            <a:ext cx="5567966" cy="417597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06" y="1833534"/>
            <a:ext cx="5893783" cy="442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2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Hin und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zurück ging es mit dem Bus: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911" y="1690688"/>
            <a:ext cx="3263503" cy="4351338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5"/>
          <a:stretch/>
        </p:blipFill>
        <p:spPr>
          <a:xfrm>
            <a:off x="8287285" y="1694792"/>
            <a:ext cx="3773511" cy="436446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8" y="2531303"/>
            <a:ext cx="4656012" cy="349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281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Am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weiten Arbeitstag war sägen angesagt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410" y="1503355"/>
            <a:ext cx="3773778" cy="503170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042" y="1502683"/>
            <a:ext cx="3747916" cy="4997221"/>
          </a:xfrm>
          <a:prstGeom prst="rect">
            <a:avLst/>
          </a:prstGeom>
        </p:spPr>
      </p:pic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2" y="1502682"/>
            <a:ext cx="3773778" cy="5031705"/>
          </a:xfrm>
        </p:spPr>
      </p:pic>
    </p:spTree>
    <p:extLst>
      <p:ext uri="{BB962C8B-B14F-4D97-AF65-F5344CB8AC3E}">
        <p14:creationId xmlns:p14="http://schemas.microsoft.com/office/powerpoint/2010/main" val="278018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Am 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ritten Arbeitstag wurde alles unter Aufsicht verbrannt 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65" y="1513869"/>
            <a:ext cx="4960158" cy="3834349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61" y="1584814"/>
            <a:ext cx="3050565" cy="406742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539" y="1513869"/>
            <a:ext cx="3050565" cy="406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309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3330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Abends am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Lagerfeuer, Zeit zum Entspannen und Reflektieren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06" y="1506056"/>
            <a:ext cx="3770676" cy="5027569"/>
          </a:xfr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95" y="1434661"/>
            <a:ext cx="7047690" cy="528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9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Benutzerdefiniert</PresentationFormat>
  <Paragraphs>14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Office Theme</vt:lpstr>
      <vt:lpstr>CCL Design AG-Workcamp 2017-18</vt:lpstr>
      <vt:lpstr>PowerPoint-Präsentation</vt:lpstr>
      <vt:lpstr>Ankunft Waldschulheim am 20.11.2017</vt:lpstr>
      <vt:lpstr>Unsere Unterkunft Burg Hornberg im Landkreis Calw</vt:lpstr>
      <vt:lpstr>Unser erster Arbeitstag (Freiflächen schaffen)</vt:lpstr>
      <vt:lpstr>Hin und zurück ging es mit dem Bus:</vt:lpstr>
      <vt:lpstr>Am zweiten Arbeitstag war sägen angesagt</vt:lpstr>
      <vt:lpstr>Am dritten Arbeitstag wurde alles unter Aufsicht verbrannt </vt:lpstr>
      <vt:lpstr>Abends am Lagerfeuer, Zeit zum Entspannen und Reflektieren</vt:lpstr>
      <vt:lpstr>Abfahrt am 24.11.2017 nach einer tollen Arbeitswoche!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Sklavenlager Schwarzwald</dc:title>
  <dc:creator>Programmadministrator</dc:creator>
  <cp:lastModifiedBy>Hanselmann</cp:lastModifiedBy>
  <cp:revision>15</cp:revision>
  <dcterms:created xsi:type="dcterms:W3CDTF">2017-12-19T12:36:59Z</dcterms:created>
  <dcterms:modified xsi:type="dcterms:W3CDTF">2018-02-14T14:23:08Z</dcterms:modified>
</cp:coreProperties>
</file>